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10" r:id="rId17"/>
    <p:sldId id="309" r:id="rId18"/>
    <p:sldId id="311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Johnson" userId="f3483512f5d40b4f" providerId="LiveId" clId="{F96CA393-69DB-47A0-82B1-C8A36A023BE7}"/>
    <pc:docChg chg="delSld">
      <pc:chgData name="Steven Johnson" userId="f3483512f5d40b4f" providerId="LiveId" clId="{F96CA393-69DB-47A0-82B1-C8A36A023BE7}" dt="2021-03-02T22:39:48.571" v="37" actId="47"/>
      <pc:docMkLst>
        <pc:docMk/>
      </pc:docMkLst>
      <pc:sldChg chg="del">
        <pc:chgData name="Steven Johnson" userId="f3483512f5d40b4f" providerId="LiveId" clId="{F96CA393-69DB-47A0-82B1-C8A36A023BE7}" dt="2021-03-02T22:39:26.949" v="0" actId="47"/>
        <pc:sldMkLst>
          <pc:docMk/>
          <pc:sldMk cId="0" sldId="257"/>
        </pc:sldMkLst>
      </pc:sldChg>
      <pc:sldChg chg="del">
        <pc:chgData name="Steven Johnson" userId="f3483512f5d40b4f" providerId="LiveId" clId="{F96CA393-69DB-47A0-82B1-C8A36A023BE7}" dt="2021-03-02T22:39:28.878" v="1" actId="47"/>
        <pc:sldMkLst>
          <pc:docMk/>
          <pc:sldMk cId="0" sldId="258"/>
        </pc:sldMkLst>
      </pc:sldChg>
      <pc:sldChg chg="del">
        <pc:chgData name="Steven Johnson" userId="f3483512f5d40b4f" providerId="LiveId" clId="{F96CA393-69DB-47A0-82B1-C8A36A023BE7}" dt="2021-03-02T22:39:29.532" v="2" actId="47"/>
        <pc:sldMkLst>
          <pc:docMk/>
          <pc:sldMk cId="0" sldId="259"/>
        </pc:sldMkLst>
      </pc:sldChg>
      <pc:sldChg chg="del">
        <pc:chgData name="Steven Johnson" userId="f3483512f5d40b4f" providerId="LiveId" clId="{F96CA393-69DB-47A0-82B1-C8A36A023BE7}" dt="2021-03-02T22:39:30.320" v="3" actId="47"/>
        <pc:sldMkLst>
          <pc:docMk/>
          <pc:sldMk cId="0" sldId="260"/>
        </pc:sldMkLst>
      </pc:sldChg>
      <pc:sldChg chg="del">
        <pc:chgData name="Steven Johnson" userId="f3483512f5d40b4f" providerId="LiveId" clId="{F96CA393-69DB-47A0-82B1-C8A36A023BE7}" dt="2021-03-02T22:39:30.828" v="4" actId="47"/>
        <pc:sldMkLst>
          <pc:docMk/>
          <pc:sldMk cId="0" sldId="261"/>
        </pc:sldMkLst>
      </pc:sldChg>
      <pc:sldChg chg="del">
        <pc:chgData name="Steven Johnson" userId="f3483512f5d40b4f" providerId="LiveId" clId="{F96CA393-69DB-47A0-82B1-C8A36A023BE7}" dt="2021-03-02T22:39:31.345" v="5" actId="47"/>
        <pc:sldMkLst>
          <pc:docMk/>
          <pc:sldMk cId="0" sldId="262"/>
        </pc:sldMkLst>
      </pc:sldChg>
      <pc:sldChg chg="del">
        <pc:chgData name="Steven Johnson" userId="f3483512f5d40b4f" providerId="LiveId" clId="{F96CA393-69DB-47A0-82B1-C8A36A023BE7}" dt="2021-03-02T22:39:31.876" v="6" actId="47"/>
        <pc:sldMkLst>
          <pc:docMk/>
          <pc:sldMk cId="0" sldId="263"/>
        </pc:sldMkLst>
      </pc:sldChg>
      <pc:sldChg chg="del">
        <pc:chgData name="Steven Johnson" userId="f3483512f5d40b4f" providerId="LiveId" clId="{F96CA393-69DB-47A0-82B1-C8A36A023BE7}" dt="2021-03-02T22:39:32.405" v="7" actId="47"/>
        <pc:sldMkLst>
          <pc:docMk/>
          <pc:sldMk cId="0" sldId="264"/>
        </pc:sldMkLst>
      </pc:sldChg>
      <pc:sldChg chg="del">
        <pc:chgData name="Steven Johnson" userId="f3483512f5d40b4f" providerId="LiveId" clId="{F96CA393-69DB-47A0-82B1-C8A36A023BE7}" dt="2021-03-02T22:39:32.888" v="8" actId="47"/>
        <pc:sldMkLst>
          <pc:docMk/>
          <pc:sldMk cId="0" sldId="265"/>
        </pc:sldMkLst>
      </pc:sldChg>
      <pc:sldChg chg="del">
        <pc:chgData name="Steven Johnson" userId="f3483512f5d40b4f" providerId="LiveId" clId="{F96CA393-69DB-47A0-82B1-C8A36A023BE7}" dt="2021-03-02T22:39:33.341" v="9" actId="47"/>
        <pc:sldMkLst>
          <pc:docMk/>
          <pc:sldMk cId="0" sldId="266"/>
        </pc:sldMkLst>
      </pc:sldChg>
      <pc:sldChg chg="del">
        <pc:chgData name="Steven Johnson" userId="f3483512f5d40b4f" providerId="LiveId" clId="{F96CA393-69DB-47A0-82B1-C8A36A023BE7}" dt="2021-03-02T22:39:33.856" v="10" actId="47"/>
        <pc:sldMkLst>
          <pc:docMk/>
          <pc:sldMk cId="0" sldId="267"/>
        </pc:sldMkLst>
      </pc:sldChg>
      <pc:sldChg chg="del">
        <pc:chgData name="Steven Johnson" userId="f3483512f5d40b4f" providerId="LiveId" clId="{F96CA393-69DB-47A0-82B1-C8A36A023BE7}" dt="2021-03-02T22:39:34.335" v="11" actId="47"/>
        <pc:sldMkLst>
          <pc:docMk/>
          <pc:sldMk cId="0" sldId="268"/>
        </pc:sldMkLst>
      </pc:sldChg>
      <pc:sldChg chg="del">
        <pc:chgData name="Steven Johnson" userId="f3483512f5d40b4f" providerId="LiveId" clId="{F96CA393-69DB-47A0-82B1-C8A36A023BE7}" dt="2021-03-02T22:39:34.725" v="12" actId="47"/>
        <pc:sldMkLst>
          <pc:docMk/>
          <pc:sldMk cId="0" sldId="269"/>
        </pc:sldMkLst>
      </pc:sldChg>
      <pc:sldChg chg="del">
        <pc:chgData name="Steven Johnson" userId="f3483512f5d40b4f" providerId="LiveId" clId="{F96CA393-69DB-47A0-82B1-C8A36A023BE7}" dt="2021-03-02T22:39:35.113" v="13" actId="47"/>
        <pc:sldMkLst>
          <pc:docMk/>
          <pc:sldMk cId="0" sldId="270"/>
        </pc:sldMkLst>
      </pc:sldChg>
      <pc:sldChg chg="del">
        <pc:chgData name="Steven Johnson" userId="f3483512f5d40b4f" providerId="LiveId" clId="{F96CA393-69DB-47A0-82B1-C8A36A023BE7}" dt="2021-03-02T22:39:35.519" v="14" actId="47"/>
        <pc:sldMkLst>
          <pc:docMk/>
          <pc:sldMk cId="0" sldId="271"/>
        </pc:sldMkLst>
      </pc:sldChg>
      <pc:sldChg chg="del">
        <pc:chgData name="Steven Johnson" userId="f3483512f5d40b4f" providerId="LiveId" clId="{F96CA393-69DB-47A0-82B1-C8A36A023BE7}" dt="2021-03-02T22:39:35.894" v="15" actId="47"/>
        <pc:sldMkLst>
          <pc:docMk/>
          <pc:sldMk cId="0" sldId="272"/>
        </pc:sldMkLst>
      </pc:sldChg>
      <pc:sldChg chg="del">
        <pc:chgData name="Steven Johnson" userId="f3483512f5d40b4f" providerId="LiveId" clId="{F96CA393-69DB-47A0-82B1-C8A36A023BE7}" dt="2021-03-02T22:39:36.317" v="16" actId="47"/>
        <pc:sldMkLst>
          <pc:docMk/>
          <pc:sldMk cId="0" sldId="273"/>
        </pc:sldMkLst>
      </pc:sldChg>
      <pc:sldChg chg="del">
        <pc:chgData name="Steven Johnson" userId="f3483512f5d40b4f" providerId="LiveId" clId="{F96CA393-69DB-47A0-82B1-C8A36A023BE7}" dt="2021-03-02T22:39:36.688" v="17" actId="47"/>
        <pc:sldMkLst>
          <pc:docMk/>
          <pc:sldMk cId="0" sldId="274"/>
        </pc:sldMkLst>
      </pc:sldChg>
      <pc:sldChg chg="del">
        <pc:chgData name="Steven Johnson" userId="f3483512f5d40b4f" providerId="LiveId" clId="{F96CA393-69DB-47A0-82B1-C8A36A023BE7}" dt="2021-03-02T22:39:37.051" v="18" actId="47"/>
        <pc:sldMkLst>
          <pc:docMk/>
          <pc:sldMk cId="0" sldId="275"/>
        </pc:sldMkLst>
      </pc:sldChg>
      <pc:sldChg chg="del">
        <pc:chgData name="Steven Johnson" userId="f3483512f5d40b4f" providerId="LiveId" clId="{F96CA393-69DB-47A0-82B1-C8A36A023BE7}" dt="2021-03-02T22:39:37.409" v="19" actId="47"/>
        <pc:sldMkLst>
          <pc:docMk/>
          <pc:sldMk cId="0" sldId="276"/>
        </pc:sldMkLst>
      </pc:sldChg>
      <pc:sldChg chg="del">
        <pc:chgData name="Steven Johnson" userId="f3483512f5d40b4f" providerId="LiveId" clId="{F96CA393-69DB-47A0-82B1-C8A36A023BE7}" dt="2021-03-02T22:39:37.783" v="20" actId="47"/>
        <pc:sldMkLst>
          <pc:docMk/>
          <pc:sldMk cId="0" sldId="277"/>
        </pc:sldMkLst>
      </pc:sldChg>
      <pc:sldChg chg="del">
        <pc:chgData name="Steven Johnson" userId="f3483512f5d40b4f" providerId="LiveId" clId="{F96CA393-69DB-47A0-82B1-C8A36A023BE7}" dt="2021-03-02T22:39:38.170" v="21" actId="47"/>
        <pc:sldMkLst>
          <pc:docMk/>
          <pc:sldMk cId="0" sldId="278"/>
        </pc:sldMkLst>
      </pc:sldChg>
      <pc:sldChg chg="del">
        <pc:chgData name="Steven Johnson" userId="f3483512f5d40b4f" providerId="LiveId" clId="{F96CA393-69DB-47A0-82B1-C8A36A023BE7}" dt="2021-03-02T22:39:38.495" v="22" actId="47"/>
        <pc:sldMkLst>
          <pc:docMk/>
          <pc:sldMk cId="0" sldId="279"/>
        </pc:sldMkLst>
      </pc:sldChg>
      <pc:sldChg chg="del">
        <pc:chgData name="Steven Johnson" userId="f3483512f5d40b4f" providerId="LiveId" clId="{F96CA393-69DB-47A0-82B1-C8A36A023BE7}" dt="2021-03-02T22:39:38.902" v="23" actId="47"/>
        <pc:sldMkLst>
          <pc:docMk/>
          <pc:sldMk cId="0" sldId="280"/>
        </pc:sldMkLst>
      </pc:sldChg>
      <pc:sldChg chg="del">
        <pc:chgData name="Steven Johnson" userId="f3483512f5d40b4f" providerId="LiveId" clId="{F96CA393-69DB-47A0-82B1-C8A36A023BE7}" dt="2021-03-02T22:39:39.267" v="24" actId="47"/>
        <pc:sldMkLst>
          <pc:docMk/>
          <pc:sldMk cId="0" sldId="281"/>
        </pc:sldMkLst>
      </pc:sldChg>
      <pc:sldChg chg="del">
        <pc:chgData name="Steven Johnson" userId="f3483512f5d40b4f" providerId="LiveId" clId="{F96CA393-69DB-47A0-82B1-C8A36A023BE7}" dt="2021-03-02T22:39:39.628" v="25" actId="47"/>
        <pc:sldMkLst>
          <pc:docMk/>
          <pc:sldMk cId="0" sldId="282"/>
        </pc:sldMkLst>
      </pc:sldChg>
      <pc:sldChg chg="del">
        <pc:chgData name="Steven Johnson" userId="f3483512f5d40b4f" providerId="LiveId" clId="{F96CA393-69DB-47A0-82B1-C8A36A023BE7}" dt="2021-03-02T22:39:40.124" v="26" actId="47"/>
        <pc:sldMkLst>
          <pc:docMk/>
          <pc:sldMk cId="0" sldId="283"/>
        </pc:sldMkLst>
      </pc:sldChg>
      <pc:sldChg chg="del">
        <pc:chgData name="Steven Johnson" userId="f3483512f5d40b4f" providerId="LiveId" clId="{F96CA393-69DB-47A0-82B1-C8A36A023BE7}" dt="2021-03-02T22:39:40.500" v="27" actId="47"/>
        <pc:sldMkLst>
          <pc:docMk/>
          <pc:sldMk cId="0" sldId="284"/>
        </pc:sldMkLst>
      </pc:sldChg>
      <pc:sldChg chg="del">
        <pc:chgData name="Steven Johnson" userId="f3483512f5d40b4f" providerId="LiveId" clId="{F96CA393-69DB-47A0-82B1-C8A36A023BE7}" dt="2021-03-02T22:39:40.950" v="28" actId="47"/>
        <pc:sldMkLst>
          <pc:docMk/>
          <pc:sldMk cId="0" sldId="285"/>
        </pc:sldMkLst>
      </pc:sldChg>
      <pc:sldChg chg="del">
        <pc:chgData name="Steven Johnson" userId="f3483512f5d40b4f" providerId="LiveId" clId="{F96CA393-69DB-47A0-82B1-C8A36A023BE7}" dt="2021-03-02T22:39:41.344" v="29" actId="47"/>
        <pc:sldMkLst>
          <pc:docMk/>
          <pc:sldMk cId="0" sldId="286"/>
        </pc:sldMkLst>
      </pc:sldChg>
      <pc:sldChg chg="del">
        <pc:chgData name="Steven Johnson" userId="f3483512f5d40b4f" providerId="LiveId" clId="{F96CA393-69DB-47A0-82B1-C8A36A023BE7}" dt="2021-03-02T22:39:41.797" v="30" actId="47"/>
        <pc:sldMkLst>
          <pc:docMk/>
          <pc:sldMk cId="0" sldId="287"/>
        </pc:sldMkLst>
      </pc:sldChg>
      <pc:sldChg chg="del">
        <pc:chgData name="Steven Johnson" userId="f3483512f5d40b4f" providerId="LiveId" clId="{F96CA393-69DB-47A0-82B1-C8A36A023BE7}" dt="2021-03-02T22:39:42.350" v="31" actId="47"/>
        <pc:sldMkLst>
          <pc:docMk/>
          <pc:sldMk cId="0" sldId="288"/>
        </pc:sldMkLst>
      </pc:sldChg>
      <pc:sldChg chg="del">
        <pc:chgData name="Steven Johnson" userId="f3483512f5d40b4f" providerId="LiveId" clId="{F96CA393-69DB-47A0-82B1-C8A36A023BE7}" dt="2021-03-02T22:39:42.852" v="32" actId="47"/>
        <pc:sldMkLst>
          <pc:docMk/>
          <pc:sldMk cId="0" sldId="289"/>
        </pc:sldMkLst>
      </pc:sldChg>
      <pc:sldChg chg="del">
        <pc:chgData name="Steven Johnson" userId="f3483512f5d40b4f" providerId="LiveId" clId="{F96CA393-69DB-47A0-82B1-C8A36A023BE7}" dt="2021-03-02T22:39:43.404" v="33" actId="47"/>
        <pc:sldMkLst>
          <pc:docMk/>
          <pc:sldMk cId="0" sldId="290"/>
        </pc:sldMkLst>
      </pc:sldChg>
      <pc:sldChg chg="del">
        <pc:chgData name="Steven Johnson" userId="f3483512f5d40b4f" providerId="LiveId" clId="{F96CA393-69DB-47A0-82B1-C8A36A023BE7}" dt="2021-03-02T22:39:43.956" v="34" actId="47"/>
        <pc:sldMkLst>
          <pc:docMk/>
          <pc:sldMk cId="0" sldId="291"/>
        </pc:sldMkLst>
      </pc:sldChg>
      <pc:sldChg chg="del">
        <pc:chgData name="Steven Johnson" userId="f3483512f5d40b4f" providerId="LiveId" clId="{F96CA393-69DB-47A0-82B1-C8A36A023BE7}" dt="2021-03-02T22:39:44.656" v="35" actId="47"/>
        <pc:sldMkLst>
          <pc:docMk/>
          <pc:sldMk cId="0" sldId="292"/>
        </pc:sldMkLst>
      </pc:sldChg>
      <pc:sldChg chg="del">
        <pc:chgData name="Steven Johnson" userId="f3483512f5d40b4f" providerId="LiveId" clId="{F96CA393-69DB-47A0-82B1-C8A36A023BE7}" dt="2021-03-02T22:39:45.552" v="36" actId="47"/>
        <pc:sldMkLst>
          <pc:docMk/>
          <pc:sldMk cId="0" sldId="293"/>
        </pc:sldMkLst>
      </pc:sldChg>
      <pc:sldChg chg="del">
        <pc:chgData name="Steven Johnson" userId="f3483512f5d40b4f" providerId="LiveId" clId="{F96CA393-69DB-47A0-82B1-C8A36A023BE7}" dt="2021-03-02T22:39:48.571" v="37" actId="47"/>
        <pc:sldMkLst>
          <pc:docMk/>
          <pc:sldMk cId="0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tismspeaks.org/tool-kit?resource_type%5B606%5D=606&amp;resource_type%5B606%5D=606&amp;state%5B271%5D=271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5" name="Google Shape;70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g81e2bf267b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8" name="Google Shape;738;g81e2bf267b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3"/>
              </a:rPr>
              <a:t>https://www.autismspeaks.org/tool-kit?resource_type[606]=606&amp;resource_type[606]=606&amp;state[271]=271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9" name="Google Shape;739;g81e2bf267b_0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" name="Google Shape;746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9" name="Google Shape;759;p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4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1" name="Google Shape;751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2" name="Google Shape;752;p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9" name="Google Shape;759;p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4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8372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g81e2bf267b_3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8" name="Google Shape;648;g81e2bf267b_3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9" name="Google Shape;649;g81e2bf267b_3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Google Shape;655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g81e2bf267b_3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3" name="Google Shape;663;g81e2bf267b_3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Plan early and often - talk about goals short term, long term and reviewing those frequently</a:t>
            </a:r>
            <a:endParaRPr/>
          </a:p>
        </p:txBody>
      </p:sp>
      <p:sp>
        <p:nvSpPr>
          <p:cNvPr id="664" name="Google Shape;664;g81e2bf267b_3_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g81e2bf267b_3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0" name="Google Shape;670;g81e2bf267b_3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1" name="Google Shape;671;g81e2bf267b_3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g81e2bf267b_3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7" name="Google Shape;677;g81e2bf267b_3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g81e2bf267b_3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g81e2bf267b_3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4" name="Google Shape;684;g81e2bf267b_3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5" name="Google Shape;685;g81e2bf267b_3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1" name="Google Shape;69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g88fb5f09d6_1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8" name="Google Shape;698;g88fb5f09d6_1_10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g88fb5f09d6_1_10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2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9" name="Google Shape;69;p2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0" name="Google Shape;70;p2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1" name="Google Shape;71;p2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2" name="Google Shape;72;p2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3" name="Google Shape;73;p2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4" name="Google Shape;74;p2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" name="Google Shape;75;p2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" name="Google Shape;76;p2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7" name="Google Shape;77;p2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8" name="Google Shape;78;p2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9" name="Google Shape;79;p2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0" name="Google Shape;80;p2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1" name="Google Shape;81;p2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2" name="Google Shape;82;p2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3" name="Google Shape;83;p2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4" name="Google Shape;84;p2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34901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grpSp>
          <p:nvGrpSpPr>
            <p:cNvPr id="85" name="Google Shape;85;p2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86" name="Google Shape;86;p2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7" name="Google Shape;87;p2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8" name="Google Shape;88;p2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9" name="Google Shape;89;p2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90" name="Google Shape;90;p2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grpSp>
            <p:nvGrpSpPr>
              <p:cNvPr id="91" name="Google Shape;91;p2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92" name="Google Shape;92;p2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93" name="Google Shape;93;p2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94" name="Google Shape;94;p2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95" name="Google Shape;95;p2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96" name="Google Shape;96;p2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97" name="Google Shape;97;p2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98" name="Google Shape;98;p2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99" name="Google Shape;99;p2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00" name="Google Shape;100;p2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01" name="Google Shape;101;p2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102" name="Google Shape;102;p2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03" name="Google Shape;103;p2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04" name="Google Shape;104;p2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05" name="Google Shape;105;p2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06" name="Google Shape;106;p2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07" name="Google Shape;107;p2"/>
              <p:cNvCxnSpPr/>
              <p:nvPr/>
            </p:nvCxnSpPr>
            <p:spPr>
              <a:xfrm>
                <a:off x="515064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grpSp>
            <p:nvGrpSpPr>
              <p:cNvPr id="108" name="Google Shape;108;p2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09" name="Google Shape;109;p2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10" name="Google Shape;110;p2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11" name="Google Shape;111;p2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12" name="Google Shape;112;p2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13" name="Google Shape;113;p2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34901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114" name="Google Shape;114;p2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15" name="Google Shape;115;p2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16" name="Google Shape;116;p2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17" name="Google Shape;117;p2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18" name="Google Shape;118;p2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34901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119" name="Google Shape;119;p2"/>
          <p:cNvSpPr txBox="1"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7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sz="8000" cap="none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>
                <a:solidFill>
                  <a:srgbClr val="6D1D6B"/>
                </a:solidFill>
              </a:defRPr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121" name="Google Shape;121;p2"/>
          <p:cNvCxnSpPr/>
          <p:nvPr/>
        </p:nvCxnSpPr>
        <p:spPr>
          <a:xfrm>
            <a:off x="1295400" y="5294175"/>
            <a:ext cx="9601200" cy="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1"/>
          <p:cNvSpPr txBox="1"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D1D6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8" name="Google Shape;378;p11"/>
          <p:cNvSpPr txBox="1">
            <a:spLocks noGrp="1"/>
          </p:cNvSpPr>
          <p:nvPr>
            <p:ph type="body" idx="1"/>
          </p:nvPr>
        </p:nvSpPr>
        <p:spPr>
          <a:xfrm rot="5400000">
            <a:off x="4191000" y="-914400"/>
            <a:ext cx="3809999" cy="9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11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0" name="Google Shape;380;p11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1" name="Google Shape;381;p11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2"/>
          <p:cNvSpPr txBox="1">
            <a:spLocks noGrp="1"/>
          </p:cNvSpPr>
          <p:nvPr>
            <p:ph type="title"/>
          </p:nvPr>
        </p:nvSpPr>
        <p:spPr>
          <a:xfrm rot="5400000">
            <a:off x="7402286" y="2296884"/>
            <a:ext cx="5301343" cy="1687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D1D6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4" name="Google Shape;384;p12"/>
          <p:cNvSpPr txBox="1">
            <a:spLocks noGrp="1"/>
          </p:cNvSpPr>
          <p:nvPr>
            <p:ph type="body" idx="1"/>
          </p:nvPr>
        </p:nvSpPr>
        <p:spPr>
          <a:xfrm rot="5400000">
            <a:off x="2438399" y="-653145"/>
            <a:ext cx="5301343" cy="7587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5" name="Google Shape;385;p12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12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7" name="Google Shape;387;p12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"/>
          <p:cNvSpPr txBox="1"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D1D6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"/>
          <p:cNvSpPr txBox="1"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 txBox="1"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D1D6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4"/>
          <p:cNvSpPr txBox="1">
            <a:spLocks noGrp="1"/>
          </p:cNvSpPr>
          <p:nvPr>
            <p:ph type="body" idx="1"/>
          </p:nvPr>
        </p:nvSpPr>
        <p:spPr>
          <a:xfrm>
            <a:off x="1295400" y="1981199"/>
            <a:ext cx="4572000" cy="381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31" name="Google Shape;131;p4"/>
          <p:cNvSpPr txBox="1">
            <a:spLocks noGrp="1"/>
          </p:cNvSpPr>
          <p:nvPr>
            <p:ph type="body" idx="2"/>
          </p:nvPr>
        </p:nvSpPr>
        <p:spPr>
          <a:xfrm>
            <a:off x="6324600" y="1981199"/>
            <a:ext cx="4572000" cy="381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32" name="Google Shape;132;p4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4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4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5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37" name="Google Shape;137;p5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8" name="Google Shape;138;p5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9" name="Google Shape;139;p5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0" name="Google Shape;140;p5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1" name="Google Shape;141;p5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2" name="Google Shape;142;p5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3" name="Google Shape;143;p5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4" name="Google Shape;144;p5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5" name="Google Shape;145;p5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6" name="Google Shape;146;p5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7" name="Google Shape;147;p5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8" name="Google Shape;148;p5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9" name="Google Shape;149;p5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0" name="Google Shape;150;p5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1" name="Google Shape;151;p5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2" name="Google Shape;152;p5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grpSp>
          <p:nvGrpSpPr>
            <p:cNvPr id="153" name="Google Shape;153;p5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54" name="Google Shape;154;p5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55" name="Google Shape;155;p5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56" name="Google Shape;156;p5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57" name="Google Shape;157;p5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58" name="Google Shape;158;p5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grpSp>
            <p:nvGrpSpPr>
              <p:cNvPr id="159" name="Google Shape;159;p5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60" name="Google Shape;160;p5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1" name="Google Shape;161;p5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2" name="Google Shape;162;p5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3" name="Google Shape;163;p5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4" name="Google Shape;164;p5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165" name="Google Shape;165;p5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6" name="Google Shape;166;p5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7" name="Google Shape;167;p5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8" name="Google Shape;168;p5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9" name="Google Shape;169;p5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170" name="Google Shape;170;p5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71" name="Google Shape;171;p5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72" name="Google Shape;172;p5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73" name="Google Shape;173;p5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74" name="Google Shape;174;p5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75" name="Google Shape;175;p5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grpSp>
            <p:nvGrpSpPr>
              <p:cNvPr id="176" name="Google Shape;176;p5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77" name="Google Shape;177;p5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78" name="Google Shape;178;p5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79" name="Google Shape;179;p5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80" name="Google Shape;180;p5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81" name="Google Shape;181;p5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182" name="Google Shape;182;p5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83" name="Google Shape;183;p5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84" name="Google Shape;184;p5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85" name="Google Shape;185;p5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86" name="Google Shape;186;p5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187" name="Google Shape;187;p5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5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5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oogle Shape;191;p6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92" name="Google Shape;192;p6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3" name="Google Shape;193;p6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4" name="Google Shape;194;p6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5" name="Google Shape;195;p6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6" name="Google Shape;196;p6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7" name="Google Shape;197;p6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8" name="Google Shape;198;p6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9" name="Google Shape;199;p6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0" name="Google Shape;200;p6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1" name="Google Shape;201;p6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2" name="Google Shape;202;p6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3" name="Google Shape;203;p6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4" name="Google Shape;204;p6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5" name="Google Shape;205;p6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6" name="Google Shape;206;p6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7" name="Google Shape;207;p6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grpSp>
          <p:nvGrpSpPr>
            <p:cNvPr id="208" name="Google Shape;208;p6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209" name="Google Shape;209;p6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10" name="Google Shape;210;p6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11" name="Google Shape;211;p6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12" name="Google Shape;212;p6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13" name="Google Shape;213;p6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grpSp>
            <p:nvGrpSpPr>
              <p:cNvPr id="214" name="Google Shape;214;p6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15" name="Google Shape;215;p6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16" name="Google Shape;216;p6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17" name="Google Shape;217;p6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18" name="Google Shape;218;p6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19" name="Google Shape;219;p6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220" name="Google Shape;220;p6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1" name="Google Shape;221;p6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2" name="Google Shape;222;p6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3" name="Google Shape;223;p6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4" name="Google Shape;224;p6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225" name="Google Shape;225;p6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26" name="Google Shape;226;p6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7" name="Google Shape;227;p6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8" name="Google Shape;228;p6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9" name="Google Shape;229;p6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30" name="Google Shape;230;p6"/>
              <p:cNvCxnSpPr/>
              <p:nvPr/>
            </p:nvCxnSpPr>
            <p:spPr>
              <a:xfrm>
                <a:off x="515064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grpSp>
            <p:nvGrpSpPr>
              <p:cNvPr id="231" name="Google Shape;231;p6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32" name="Google Shape;232;p6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33" name="Google Shape;233;p6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34" name="Google Shape;234;p6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35" name="Google Shape;235;p6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36" name="Google Shape;236;p6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237" name="Google Shape;237;p6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38" name="Google Shape;238;p6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39" name="Google Shape;239;p6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40" name="Google Shape;240;p6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41" name="Google Shape;241;p6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242" name="Google Shape;242;p6"/>
          <p:cNvSpPr txBox="1"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6"/>
          <p:cNvSpPr txBox="1"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244" name="Google Shape;244;p6"/>
          <p:cNvCxnSpPr/>
          <p:nvPr/>
        </p:nvCxnSpPr>
        <p:spPr>
          <a:xfrm>
            <a:off x="1295400" y="5294175"/>
            <a:ext cx="9601200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7"/>
          <p:cNvSpPr txBox="1"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D1D6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7"/>
          <p:cNvSpPr txBox="1"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48" name="Google Shape;248;p7"/>
          <p:cNvSpPr txBox="1">
            <a:spLocks noGrp="1"/>
          </p:cNvSpPr>
          <p:nvPr>
            <p:ph type="body" idx="2"/>
          </p:nvPr>
        </p:nvSpPr>
        <p:spPr>
          <a:xfrm>
            <a:off x="1295400" y="2503713"/>
            <a:ext cx="4572000" cy="328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5pPr>
            <a:lvl6pPr marL="2743200" lvl="5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9" name="Google Shape;249;p7"/>
          <p:cNvSpPr txBox="1">
            <a:spLocks noGrp="1"/>
          </p:cNvSpPr>
          <p:nvPr>
            <p:ph type="body" idx="3"/>
          </p:nvPr>
        </p:nvSpPr>
        <p:spPr>
          <a:xfrm>
            <a:off x="6324600" y="1818322"/>
            <a:ext cx="45720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50" name="Google Shape;250;p7"/>
          <p:cNvSpPr txBox="1">
            <a:spLocks noGrp="1"/>
          </p:cNvSpPr>
          <p:nvPr>
            <p:ph type="body" idx="4"/>
          </p:nvPr>
        </p:nvSpPr>
        <p:spPr>
          <a:xfrm>
            <a:off x="6324600" y="2503713"/>
            <a:ext cx="4572000" cy="328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5pPr>
            <a:lvl6pPr marL="2743200" lvl="5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1" name="Google Shape;251;p7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7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7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8"/>
          <p:cNvSpPr txBox="1"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D1D6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8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8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8" name="Google Shape;258;p8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9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261" name="Google Shape;261;p9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2" name="Google Shape;262;p9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3" name="Google Shape;263;p9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4" name="Google Shape;264;p9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5" name="Google Shape;265;p9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6" name="Google Shape;266;p9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7" name="Google Shape;267;p9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8" name="Google Shape;268;p9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9" name="Google Shape;269;p9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0" name="Google Shape;270;p9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1" name="Google Shape;271;p9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2" name="Google Shape;272;p9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3" name="Google Shape;273;p9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4" name="Google Shape;274;p9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5" name="Google Shape;275;p9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6" name="Google Shape;276;p9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grpSp>
          <p:nvGrpSpPr>
            <p:cNvPr id="277" name="Google Shape;277;p9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278" name="Google Shape;278;p9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79" name="Google Shape;279;p9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80" name="Google Shape;280;p9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81" name="Google Shape;281;p9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82" name="Google Shape;282;p9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grpSp>
            <p:nvGrpSpPr>
              <p:cNvPr id="283" name="Google Shape;283;p9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84" name="Google Shape;284;p9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85" name="Google Shape;285;p9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86" name="Google Shape;286;p9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87" name="Google Shape;287;p9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288" name="Google Shape;288;p9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289" name="Google Shape;289;p9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90" name="Google Shape;290;p9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91" name="Google Shape;291;p9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92" name="Google Shape;292;p9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93" name="Google Shape;293;p9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294" name="Google Shape;294;p9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95" name="Google Shape;295;p9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96" name="Google Shape;296;p9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97" name="Google Shape;297;p9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98" name="Google Shape;298;p9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99" name="Google Shape;299;p9"/>
              <p:cNvCxnSpPr/>
              <p:nvPr/>
            </p:nvCxnSpPr>
            <p:spPr>
              <a:xfrm>
                <a:off x="515064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grpSp>
            <p:nvGrpSpPr>
              <p:cNvPr id="300" name="Google Shape;300;p9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01" name="Google Shape;301;p9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02" name="Google Shape;302;p9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03" name="Google Shape;303;p9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04" name="Google Shape;304;p9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05" name="Google Shape;305;p9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306" name="Google Shape;306;p9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07" name="Google Shape;307;p9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08" name="Google Shape;308;p9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09" name="Google Shape;309;p9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10" name="Google Shape;310;p9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311" name="Google Shape;311;p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69000">
                <a:schemeClr val="lt1"/>
              </a:gs>
              <a:gs pos="100000">
                <a:srgbClr val="F2F2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9"/>
          <p:cNvSpPr txBox="1"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9"/>
          <p:cNvSpPr txBox="1">
            <a:spLocks noGrp="1"/>
          </p:cNvSpPr>
          <p:nvPr>
            <p:ph type="body" idx="1"/>
          </p:nvPr>
        </p:nvSpPr>
        <p:spPr>
          <a:xfrm>
            <a:off x="543197" y="571500"/>
            <a:ext cx="621792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5pPr>
            <a:lvl6pPr marL="2743200" lvl="5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14" name="Google Shape;314;p9"/>
          <p:cNvSpPr txBox="1">
            <a:spLocks noGrp="1"/>
          </p:cNvSpPr>
          <p:nvPr>
            <p:ph type="body" idx="2"/>
          </p:nvPr>
        </p:nvSpPr>
        <p:spPr>
          <a:xfrm>
            <a:off x="7913152" y="2995012"/>
            <a:ext cx="3657600" cy="2285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cxnSp>
        <p:nvCxnSpPr>
          <p:cNvPr id="315" name="Google Shape;315;p9"/>
          <p:cNvCxnSpPr/>
          <p:nvPr/>
        </p:nvCxnSpPr>
        <p:spPr>
          <a:xfrm>
            <a:off x="7923089" y="2895600"/>
            <a:ext cx="3659311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6" name="Google Shape;316;p9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7" name="Google Shape;317;p9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8" name="Google Shape;318;p9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Google Shape;320;p10"/>
          <p:cNvGrpSpPr/>
          <p:nvPr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321" name="Google Shape;321;p10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2" name="Google Shape;322;p10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3" name="Google Shape;323;p10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4" name="Google Shape;324;p10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5" name="Google Shape;325;p10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6" name="Google Shape;326;p10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7" name="Google Shape;327;p10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8" name="Google Shape;328;p10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9" name="Google Shape;329;p10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0" name="Google Shape;330;p10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1" name="Google Shape;331;p10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2" name="Google Shape;332;p10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3" name="Google Shape;333;p10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4" name="Google Shape;334;p10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5" name="Google Shape;335;p10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6" name="Google Shape;336;p10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6D1D6B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grpSp>
          <p:nvGrpSpPr>
            <p:cNvPr id="337" name="Google Shape;337;p10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38" name="Google Shape;338;p10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39" name="Google Shape;339;p10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40" name="Google Shape;340;p10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41" name="Google Shape;341;p10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42" name="Google Shape;342;p10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grpSp>
            <p:nvGrpSpPr>
              <p:cNvPr id="343" name="Google Shape;343;p10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4" name="Google Shape;344;p10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45" name="Google Shape;345;p10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46" name="Google Shape;346;p10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47" name="Google Shape;347;p10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48" name="Google Shape;348;p10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349" name="Google Shape;349;p10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50" name="Google Shape;350;p10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51" name="Google Shape;351;p10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52" name="Google Shape;352;p10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53" name="Google Shape;353;p10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354" name="Google Shape;354;p10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55" name="Google Shape;355;p10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56" name="Google Shape;356;p10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57" name="Google Shape;357;p10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58" name="Google Shape;358;p10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59" name="Google Shape;359;p10"/>
              <p:cNvCxnSpPr/>
              <p:nvPr/>
            </p:nvCxnSpPr>
            <p:spPr>
              <a:xfrm>
                <a:off x="515064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grpSp>
            <p:nvGrpSpPr>
              <p:cNvPr id="360" name="Google Shape;360;p10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1" name="Google Shape;361;p10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62" name="Google Shape;362;p10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63" name="Google Shape;363;p10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64" name="Google Shape;364;p10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65" name="Google Shape;365;p10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1D6B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366" name="Google Shape;366;p10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67" name="Google Shape;367;p10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68" name="Google Shape;368;p10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69" name="Google Shape;369;p10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70" name="Google Shape;370;p10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6D1D6B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371" name="Google Shape;371;p10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69000">
                <a:schemeClr val="lt1"/>
              </a:gs>
              <a:gs pos="100000">
                <a:srgbClr val="F2F2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2" name="Google Shape;372;p10"/>
          <p:cNvCxnSpPr/>
          <p:nvPr/>
        </p:nvCxnSpPr>
        <p:spPr>
          <a:xfrm>
            <a:off x="7923089" y="2895600"/>
            <a:ext cx="3659311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3" name="Google Shape;373;p10"/>
          <p:cNvSpPr txBox="1"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0" descr="An empty placeholder to add an image. Click on the placeholder and select the image that you wish to add."/>
          <p:cNvSpPr>
            <a:spLocks noGrp="1"/>
          </p:cNvSpPr>
          <p:nvPr>
            <p:ph type="pic" idx="2"/>
          </p:nvPr>
        </p:nvSpPr>
        <p:spPr>
          <a:xfrm>
            <a:off x="4412" y="-159"/>
            <a:ext cx="73152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2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6D1D6B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6D1D6B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6D1D6B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6D1D6B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D1D6B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D1D6B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D1D6B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D1D6B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D1D6B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5" name="Google Shape;375;p10"/>
          <p:cNvSpPr txBox="1">
            <a:spLocks noGrp="1"/>
          </p:cNvSpPr>
          <p:nvPr>
            <p:ph type="body" idx="1"/>
          </p:nvPr>
        </p:nvSpPr>
        <p:spPr>
          <a:xfrm>
            <a:off x="7909560" y="2999232"/>
            <a:ext cx="3657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 amt="14000"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11" name="Google Shape;11;p1"/>
            <p:cNvCxnSpPr/>
            <p:nvPr/>
          </p:nvCxnSpPr>
          <p:spPr>
            <a:xfrm>
              <a:off x="61019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" name="Google Shape;12;p1"/>
            <p:cNvCxnSpPr/>
            <p:nvPr/>
          </p:nvCxnSpPr>
          <p:spPr>
            <a:xfrm>
              <a:off x="182933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" name="Google Shape;13;p1"/>
            <p:cNvCxnSpPr/>
            <p:nvPr/>
          </p:nvCxnSpPr>
          <p:spPr>
            <a:xfrm>
              <a:off x="304847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" name="Google Shape;14;p1"/>
            <p:cNvCxnSpPr/>
            <p:nvPr/>
          </p:nvCxnSpPr>
          <p:spPr>
            <a:xfrm>
              <a:off x="426760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" name="Google Shape;15;p1"/>
            <p:cNvCxnSpPr/>
            <p:nvPr/>
          </p:nvCxnSpPr>
          <p:spPr>
            <a:xfrm>
              <a:off x="548674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" name="Google Shape;16;p1"/>
            <p:cNvCxnSpPr/>
            <p:nvPr/>
          </p:nvCxnSpPr>
          <p:spPr>
            <a:xfrm>
              <a:off x="6705884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" name="Google Shape;17;p1"/>
            <p:cNvCxnSpPr/>
            <p:nvPr/>
          </p:nvCxnSpPr>
          <p:spPr>
            <a:xfrm>
              <a:off x="7925022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8" name="Google Shape;18;p1"/>
            <p:cNvCxnSpPr/>
            <p:nvPr/>
          </p:nvCxnSpPr>
          <p:spPr>
            <a:xfrm>
              <a:off x="9144160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" name="Google Shape;19;p1"/>
            <p:cNvCxnSpPr/>
            <p:nvPr/>
          </p:nvCxnSpPr>
          <p:spPr>
            <a:xfrm>
              <a:off x="10363298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" name="Google Shape;20;p1"/>
            <p:cNvCxnSpPr/>
            <p:nvPr/>
          </p:nvCxnSpPr>
          <p:spPr>
            <a:xfrm>
              <a:off x="11582436" y="0"/>
              <a:ext cx="0" cy="685800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" name="Google Shape;21;p1"/>
            <p:cNvCxnSpPr/>
            <p:nvPr/>
          </p:nvCxnSpPr>
          <p:spPr>
            <a:xfrm>
              <a:off x="2819" y="38648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" name="Google Shape;22;p1"/>
            <p:cNvCxnSpPr/>
            <p:nvPr/>
          </p:nvCxnSpPr>
          <p:spPr>
            <a:xfrm>
              <a:off x="2819" y="1611181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" name="Google Shape;23;p1"/>
            <p:cNvCxnSpPr/>
            <p:nvPr/>
          </p:nvCxnSpPr>
          <p:spPr>
            <a:xfrm>
              <a:off x="2819" y="2835877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" name="Google Shape;24;p1"/>
            <p:cNvCxnSpPr/>
            <p:nvPr/>
          </p:nvCxnSpPr>
          <p:spPr>
            <a:xfrm>
              <a:off x="2819" y="4060573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" name="Google Shape;25;p1"/>
            <p:cNvCxnSpPr/>
            <p:nvPr/>
          </p:nvCxnSpPr>
          <p:spPr>
            <a:xfrm>
              <a:off x="2819" y="5285269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" name="Google Shape;26;p1"/>
            <p:cNvCxnSpPr/>
            <p:nvPr/>
          </p:nvCxnSpPr>
          <p:spPr>
            <a:xfrm>
              <a:off x="2819" y="6509965"/>
              <a:ext cx="12188952" cy="0"/>
            </a:xfrm>
            <a:prstGeom prst="straightConnector1">
              <a:avLst/>
            </a:prstGeom>
            <a:noFill/>
            <a:ln w="9525" cap="flat" cmpd="sng">
              <a:solidFill>
                <a:srgbClr val="D8D8D8">
                  <a:alpha val="24705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grpSp>
          <p:nvGrpSpPr>
            <p:cNvPr id="27" name="Google Shape;27;p1"/>
            <p:cNvGrpSpPr/>
            <p:nvPr/>
          </p:nvGrpSpPr>
          <p:grpSpPr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28" name="Google Shape;28;p1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9" name="Google Shape;29;p1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0" name="Google Shape;30;p1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1" name="Google Shape;31;p1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2" name="Google Shape;32;p1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grpSp>
            <p:nvGrpSpPr>
              <p:cNvPr id="33" name="Google Shape;33;p1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Google Shape;34;p1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5" name="Google Shape;35;p1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6" name="Google Shape;36;p1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7" name="Google Shape;37;p1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38" name="Google Shape;38;p1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39" name="Google Shape;39;p1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40" name="Google Shape;40;p1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41" name="Google Shape;41;p1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42" name="Google Shape;42;p1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43" name="Google Shape;43;p1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44" name="Google Shape;44;p1"/>
            <p:cNvGrpSpPr/>
            <p:nvPr/>
          </p:nvGrpSpPr>
          <p:grpSpPr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45" name="Google Shape;45;p1"/>
              <p:cNvCxnSpPr/>
              <p:nvPr/>
            </p:nvCxnSpPr>
            <p:spPr>
              <a:xfrm>
                <a:off x="225425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46" name="Google Shape;46;p1"/>
              <p:cNvCxnSpPr/>
              <p:nvPr/>
            </p:nvCxnSpPr>
            <p:spPr>
              <a:xfrm>
                <a:off x="1449154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47" name="Google Shape;47;p1"/>
              <p:cNvCxnSpPr/>
              <p:nvPr/>
            </p:nvCxnSpPr>
            <p:spPr>
              <a:xfrm>
                <a:off x="266598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48" name="Google Shape;48;p1"/>
              <p:cNvCxnSpPr/>
              <p:nvPr/>
            </p:nvCxnSpPr>
            <p:spPr>
              <a:xfrm>
                <a:off x="3885119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49" name="Google Shape;49;p1"/>
              <p:cNvCxnSpPr/>
              <p:nvPr/>
            </p:nvCxnSpPr>
            <p:spPr>
              <a:xfrm>
                <a:off x="5106502" y="0"/>
                <a:ext cx="6815931" cy="6858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grpSp>
            <p:nvGrpSpPr>
              <p:cNvPr id="50" name="Google Shape;50;p1"/>
              <p:cNvGrpSpPr/>
              <p:nvPr/>
            </p:nvGrpSpPr>
            <p:grpSpPr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Google Shape;51;p1"/>
                <p:cNvCxnSpPr/>
                <p:nvPr/>
              </p:nvCxnSpPr>
              <p:spPr>
                <a:xfrm>
                  <a:off x="6327885" y="0"/>
                  <a:ext cx="5864115" cy="5898673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52" name="Google Shape;52;p1"/>
                <p:cNvCxnSpPr/>
                <p:nvPr/>
              </p:nvCxnSpPr>
              <p:spPr>
                <a:xfrm>
                  <a:off x="7549268" y="0"/>
                  <a:ext cx="4642732" cy="467242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53" name="Google Shape;53;p1"/>
                <p:cNvCxnSpPr/>
                <p:nvPr/>
              </p:nvCxnSpPr>
              <p:spPr>
                <a:xfrm>
                  <a:off x="8772997" y="0"/>
                  <a:ext cx="3419003" cy="345674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54" name="Google Shape;54;p1"/>
                <p:cNvCxnSpPr/>
                <p:nvPr/>
              </p:nvCxnSpPr>
              <p:spPr>
                <a:xfrm>
                  <a:off x="9982200" y="0"/>
                  <a:ext cx="2209800" cy="2226469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55" name="Google Shape;55;p1"/>
                <p:cNvCxnSpPr/>
                <p:nvPr/>
              </p:nvCxnSpPr>
              <p:spPr>
                <a:xfrm>
                  <a:off x="11199019" y="0"/>
                  <a:ext cx="992981" cy="1002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D8D8D8">
                      <a:alpha val="24705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56" name="Google Shape;56;p1"/>
              <p:cNvCxnSpPr/>
              <p:nvPr/>
            </p:nvCxnSpPr>
            <p:spPr>
              <a:xfrm rot="10800000">
                <a:off x="-1" y="1012053"/>
                <a:ext cx="5828811" cy="58459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57" name="Google Shape;57;p1"/>
              <p:cNvCxnSpPr/>
              <p:nvPr/>
            </p:nvCxnSpPr>
            <p:spPr>
              <a:xfrm rot="10800000">
                <a:off x="-1" y="2227340"/>
                <a:ext cx="4614781" cy="4630658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58" name="Google Shape;58;p1"/>
              <p:cNvCxnSpPr/>
              <p:nvPr/>
            </p:nvCxnSpPr>
            <p:spPr>
              <a:xfrm rot="10800000">
                <a:off x="-1" y="3432149"/>
                <a:ext cx="3398419" cy="3425849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59" name="Google Shape;59;p1"/>
              <p:cNvCxnSpPr/>
              <p:nvPr/>
            </p:nvCxnSpPr>
            <p:spPr>
              <a:xfrm rot="10800000">
                <a:off x="-1" y="4651431"/>
                <a:ext cx="2196496" cy="2206567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60" name="Google Shape;60;p1"/>
              <p:cNvCxnSpPr/>
              <p:nvPr/>
            </p:nvCxnSpPr>
            <p:spPr>
              <a:xfrm rot="10800000">
                <a:off x="-1" y="5864453"/>
                <a:ext cx="987003" cy="993545"/>
              </a:xfrm>
              <a:prstGeom prst="straightConnector1">
                <a:avLst/>
              </a:prstGeom>
              <a:noFill/>
              <a:ln w="9525" cap="flat" cmpd="sng">
                <a:solidFill>
                  <a:srgbClr val="D8D8D8">
                    <a:alpha val="24705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61" name="Google Shape;61;p1"/>
          <p:cNvSpPr txBox="1"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D1D6B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6D1D6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1"/>
          <p:cNvSpPr txBox="1"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6D1D6B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6D1D6B"/>
              </a:buClr>
              <a:buSzPts val="18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6D1D6B"/>
              </a:buClr>
              <a:buSzPts val="16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6D1D6B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D1D6B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D1D6B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D1D6B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D1D6B"/>
              </a:buClr>
              <a:buSzPts val="1400"/>
              <a:buFont typeface="Arial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D1D6B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63" name="Google Shape;63;p1"/>
          <p:cNvCxnSpPr/>
          <p:nvPr/>
        </p:nvCxnSpPr>
        <p:spPr>
          <a:xfrm>
            <a:off x="609600" y="6172200"/>
            <a:ext cx="10972800" cy="0"/>
          </a:xfrm>
          <a:prstGeom prst="straightConnector1">
            <a:avLst/>
          </a:prstGeom>
          <a:noFill/>
          <a:ln w="12700" cap="flat" cmpd="sng">
            <a:solidFill>
              <a:srgbClr val="6D1D6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4" name="Google Shape;64;p1"/>
          <p:cNvSpPr txBox="1">
            <a:spLocks noGrp="1"/>
          </p:cNvSpPr>
          <p:nvPr>
            <p:ph type="ft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"/>
          <p:cNvSpPr txBox="1">
            <a:spLocks noGrp="1"/>
          </p:cNvSpPr>
          <p:nvPr>
            <p:ph type="dt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"/>
          <p:cNvSpPr txBox="1">
            <a:spLocks noGrp="1"/>
          </p:cNvSpPr>
          <p:nvPr>
            <p:ph type="sldNum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autismspeaks.org/tool-kit/atnair-p-autism-and-medication-safe-and-careful-us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aylorfrancis.com/books/e/978042945464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13"/>
          <p:cNvSpPr txBox="1">
            <a:spLocks noGrp="1"/>
          </p:cNvSpPr>
          <p:nvPr>
            <p:ph type="ctrTitle"/>
          </p:nvPr>
        </p:nvSpPr>
        <p:spPr>
          <a:xfrm>
            <a:off x="1293900" y="819926"/>
            <a:ext cx="9604200" cy="46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7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54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Fundamentals of Autism</a:t>
            </a:r>
            <a:endParaRPr sz="540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3" name="Google Shape;393;p13"/>
          <p:cNvSpPr txBox="1">
            <a:spLocks noGrp="1"/>
          </p:cNvSpPr>
          <p:nvPr>
            <p:ph type="subTitle" idx="1"/>
          </p:nvPr>
        </p:nvSpPr>
        <p:spPr>
          <a:xfrm>
            <a:off x="1487605" y="5330564"/>
            <a:ext cx="9604200" cy="6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solidFill>
                  <a:srgbClr val="6D1D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Michael Wolff, PsyD, ABPdN, Jennie Reminga, LMSW,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solidFill>
                  <a:srgbClr val="6D1D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Thomas Denczek, LMSW, Sean Crowell, MS, OTR/L,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dirty="0">
                <a:solidFill>
                  <a:srgbClr val="6D1D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Brianna Kuhatschek, M.Ed, BCBA</a:t>
            </a:r>
            <a:endParaRPr sz="1400" dirty="0">
              <a:solidFill>
                <a:srgbClr val="6D1D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94" name="Google Shape;39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ADE18B-35ED-4C98-A63A-391D7B3F1604}"/>
              </a:ext>
            </a:extLst>
          </p:cNvPr>
          <p:cNvSpPr txBox="1"/>
          <p:nvPr/>
        </p:nvSpPr>
        <p:spPr>
          <a:xfrm>
            <a:off x="1487605" y="5016665"/>
            <a:ext cx="5445457" cy="313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Putting the Pieces Together Parenting Workshop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p60"/>
          <p:cNvSpPr txBox="1">
            <a:spLocks noGrp="1"/>
          </p:cNvSpPr>
          <p:nvPr>
            <p:ph type="title"/>
          </p:nvPr>
        </p:nvSpPr>
        <p:spPr>
          <a:xfrm>
            <a:off x="723331" y="463153"/>
            <a:ext cx="89664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SzPts val="3200"/>
            </a:pPr>
            <a:r>
              <a:rPr lang="en-US" dirty="0">
                <a:latin typeface="Times New Roman"/>
                <a:cs typeface="Times New Roman"/>
              </a:rPr>
              <a:t>Treatment Tendencies Lower vs HF-ASD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708" name="Google Shape;708;p60"/>
          <p:cNvSpPr txBox="1">
            <a:spLocks noGrp="1"/>
          </p:cNvSpPr>
          <p:nvPr>
            <p:ph type="body" idx="1"/>
          </p:nvPr>
        </p:nvSpPr>
        <p:spPr>
          <a:xfrm>
            <a:off x="947946" y="1163395"/>
            <a:ext cx="4572000" cy="54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SLP low</a:t>
            </a:r>
            <a:endParaRPr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Work is first on trying to gain some form of communication, verbal, sign, technology option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Gain interest in communication for needs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Once communication is developed, focus on length of verbalization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How to listen to others receptively for commands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Then expand to hopeful social communication at some level</a:t>
            </a:r>
            <a:endParaRPr sz="2000" dirty="0"/>
          </a:p>
          <a:p>
            <a:pPr marL="457200" lvl="1" indent="-6857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sp>
        <p:nvSpPr>
          <p:cNvPr id="709" name="Google Shape;709;p60"/>
          <p:cNvSpPr txBox="1">
            <a:spLocks noGrp="1"/>
          </p:cNvSpPr>
          <p:nvPr>
            <p:ph type="body" idx="2"/>
          </p:nvPr>
        </p:nvSpPr>
        <p:spPr>
          <a:xfrm>
            <a:off x="5805659" y="1193908"/>
            <a:ext cx="6033000" cy="43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SLP HF</a:t>
            </a:r>
            <a:endParaRPr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Focus is often on content</a:t>
            </a:r>
            <a:endParaRPr sz="2000" dirty="0"/>
          </a:p>
          <a:p>
            <a:pPr marL="685800" lvl="2" indent="-204787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Reducing bluntness and how to say things more appropriately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Differentiating irony, sarcasm, appropriate jokes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How to engage in conversation, NOT just about their focal area of interest</a:t>
            </a:r>
            <a:endParaRPr sz="2000" dirty="0"/>
          </a:p>
          <a:p>
            <a:pPr marL="457200" lvl="1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Job interview skills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pic>
        <p:nvPicPr>
          <p:cNvPr id="710" name="Google Shape;710;p60" descr="Image result for speech and language servic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87677" y="4314811"/>
            <a:ext cx="3778472" cy="2314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394;p13">
            <a:extLst>
              <a:ext uri="{FF2B5EF4-FFF2-40B4-BE49-F238E27FC236}">
                <a16:creationId xmlns:a16="http://schemas.microsoft.com/office/drawing/2014/main" id="{96FAC786-3A80-437C-B4AE-A5B67118C9A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61"/>
          <p:cNvSpPr txBox="1">
            <a:spLocks noGrp="1"/>
          </p:cNvSpPr>
          <p:nvPr>
            <p:ph type="title"/>
          </p:nvPr>
        </p:nvSpPr>
        <p:spPr>
          <a:xfrm>
            <a:off x="712800" y="548302"/>
            <a:ext cx="88149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SzPts val="3200"/>
            </a:pPr>
            <a:r>
              <a:rPr lang="en-US" dirty="0">
                <a:latin typeface="Times New Roman"/>
                <a:cs typeface="Times New Roman"/>
              </a:rPr>
              <a:t>Treatment Tendencies Lower vs HF-ASD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716" name="Google Shape;716;p61"/>
          <p:cNvSpPr txBox="1">
            <a:spLocks noGrp="1"/>
          </p:cNvSpPr>
          <p:nvPr>
            <p:ph type="body" idx="1"/>
          </p:nvPr>
        </p:nvSpPr>
        <p:spPr>
          <a:xfrm>
            <a:off x="712800" y="1278501"/>
            <a:ext cx="4572000" cy="48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OT low</a:t>
            </a:r>
            <a:endParaRPr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Learning to crawl, alternate movements, walk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Learn skills to manage silverware, dress, consult on bathroom training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Learn to color, draw progressing to numbers and letters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Gain comfort with movement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Sensory/Movement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Sensory related diet factors texture, taste, smell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Individual therapy typically 1-2x/</a:t>
            </a:r>
            <a:r>
              <a:rPr lang="en-US" sz="2000" dirty="0" err="1">
                <a:latin typeface="Times New Roman"/>
                <a:ea typeface="Times New Roman"/>
                <a:cs typeface="Times New Roman"/>
                <a:sym typeface="Times New Roman"/>
              </a:rPr>
              <a:t>wk</a:t>
            </a: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7" name="Google Shape;717;p61"/>
          <p:cNvSpPr txBox="1">
            <a:spLocks noGrp="1"/>
          </p:cNvSpPr>
          <p:nvPr>
            <p:ph type="body" idx="2"/>
          </p:nvPr>
        </p:nvSpPr>
        <p:spPr>
          <a:xfrm>
            <a:off x="5988525" y="1182975"/>
            <a:ext cx="5323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OT HF</a:t>
            </a:r>
            <a:endParaRPr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Advance ability to manage variety of clothing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Sensory challenges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Spatial organization and planning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Meal planning/prep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Independent life skills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Benefit from individual, group, or therapy on a consultative basis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18" name="Google Shape;718;p61" descr="Image result for occupational therapy servic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26169" y="4349524"/>
            <a:ext cx="6642750" cy="245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62"/>
          <p:cNvSpPr txBox="1">
            <a:spLocks noGrp="1"/>
          </p:cNvSpPr>
          <p:nvPr>
            <p:ph type="title"/>
          </p:nvPr>
        </p:nvSpPr>
        <p:spPr>
          <a:xfrm>
            <a:off x="271725" y="380350"/>
            <a:ext cx="85923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SzPts val="3200"/>
            </a:pPr>
            <a:r>
              <a:rPr lang="en-US" dirty="0">
                <a:latin typeface="Times New Roman"/>
                <a:cs typeface="Times New Roman"/>
              </a:rPr>
              <a:t>Treatment Tendencies Lower vs HF-ASD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724" name="Google Shape;724;p62"/>
          <p:cNvSpPr txBox="1">
            <a:spLocks noGrp="1"/>
          </p:cNvSpPr>
          <p:nvPr>
            <p:ph type="body" idx="1"/>
          </p:nvPr>
        </p:nvSpPr>
        <p:spPr>
          <a:xfrm>
            <a:off x="271725" y="1286900"/>
            <a:ext cx="44016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Medication low</a:t>
            </a:r>
            <a:endParaRPr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Used more often to manage self-injury (biting, head banging, aggression)</a:t>
            </a:r>
            <a:endParaRPr sz="200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Address sleep</a:t>
            </a:r>
            <a:endParaRPr sz="200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More often atypical antipsychotics used</a:t>
            </a:r>
            <a:endParaRPr sz="2000"/>
          </a:p>
          <a:p>
            <a:pPr marL="685800" lvl="2" indent="-204787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If ineffective, mood stabilizers like Depakote seen</a:t>
            </a:r>
            <a:endParaRPr sz="2000"/>
          </a:p>
        </p:txBody>
      </p:sp>
      <p:sp>
        <p:nvSpPr>
          <p:cNvPr id="725" name="Google Shape;725;p62"/>
          <p:cNvSpPr txBox="1">
            <a:spLocks noGrp="1"/>
          </p:cNvSpPr>
          <p:nvPr>
            <p:ph type="body" idx="2"/>
          </p:nvPr>
        </p:nvSpPr>
        <p:spPr>
          <a:xfrm>
            <a:off x="4567875" y="1219605"/>
            <a:ext cx="3607134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Medication HF</a:t>
            </a:r>
            <a:endParaRPr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More routinely see Alpha2 Agonists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SSRI’s</a:t>
            </a:r>
            <a:endParaRPr sz="2000"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Mood stabilizers like Lamictal</a:t>
            </a:r>
            <a:endParaRPr sz="2000" dirty="0"/>
          </a:p>
        </p:txBody>
      </p:sp>
      <p:pic>
        <p:nvPicPr>
          <p:cNvPr id="726" name="Google Shape;726;p62" descr="Autism and Medication Cov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40442" y="2038194"/>
            <a:ext cx="4401600" cy="4439456"/>
          </a:xfrm>
          <a:prstGeom prst="rect">
            <a:avLst/>
          </a:prstGeom>
          <a:noFill/>
          <a:ln>
            <a:noFill/>
          </a:ln>
        </p:spPr>
      </p:pic>
      <p:sp>
        <p:nvSpPr>
          <p:cNvPr id="727" name="Google Shape;727;p62"/>
          <p:cNvSpPr txBox="1"/>
          <p:nvPr/>
        </p:nvSpPr>
        <p:spPr>
          <a:xfrm>
            <a:off x="0" y="6424654"/>
            <a:ext cx="12192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https://www.autismspeaks.org/tool-kit/atnair-p-autism-and-medication-safe-and-careful-use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63"/>
          <p:cNvSpPr txBox="1">
            <a:spLocks noGrp="1"/>
          </p:cNvSpPr>
          <p:nvPr>
            <p:ph type="title"/>
          </p:nvPr>
        </p:nvSpPr>
        <p:spPr>
          <a:xfrm>
            <a:off x="404175" y="326050"/>
            <a:ext cx="81057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SzPts val="3200"/>
            </a:pPr>
            <a:r>
              <a:rPr lang="en-US" dirty="0">
                <a:latin typeface="Times New Roman"/>
                <a:cs typeface="Times New Roman"/>
              </a:rPr>
              <a:t>Treatment Tendencies Lower vs HF-ASD</a:t>
            </a:r>
            <a:endParaRPr dirty="0">
              <a:latin typeface="Times New Roman"/>
              <a:cs typeface="Times New Roman"/>
            </a:endParaRPr>
          </a:p>
        </p:txBody>
      </p:sp>
      <p:pic>
        <p:nvPicPr>
          <p:cNvPr id="733" name="Google Shape;733;p63" descr="Image result for applied behavioral analysis"/>
          <p:cNvPicPr preferRelativeResize="0"/>
          <p:nvPr/>
        </p:nvPicPr>
        <p:blipFill rotWithShape="1">
          <a:blip r:embed="rId3">
            <a:alphaModFix/>
          </a:blip>
          <a:srcRect l="5837" t="12778" r="11946"/>
          <a:stretch/>
        </p:blipFill>
        <p:spPr>
          <a:xfrm>
            <a:off x="3478125" y="4158000"/>
            <a:ext cx="4572000" cy="27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4" name="Google Shape;734;p63"/>
          <p:cNvSpPr txBox="1">
            <a:spLocks noGrp="1"/>
          </p:cNvSpPr>
          <p:nvPr>
            <p:ph type="body" idx="1"/>
          </p:nvPr>
        </p:nvSpPr>
        <p:spPr>
          <a:xfrm>
            <a:off x="532550" y="1220249"/>
            <a:ext cx="4572000" cy="42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Behavioral Health low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ABA often intensive, in home, up to 40 hours a week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Goals are often on increase use of basic skills while decreasing high risk behaviors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Follow basic commands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Individual therapy focuses on play and social skills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Family counseling to support caregivers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5" name="Google Shape;735;p63"/>
          <p:cNvSpPr txBox="1">
            <a:spLocks noGrp="1"/>
          </p:cNvSpPr>
          <p:nvPr>
            <p:ph type="body" idx="2"/>
          </p:nvPr>
        </p:nvSpPr>
        <p:spPr>
          <a:xfrm>
            <a:off x="6694950" y="1122450"/>
            <a:ext cx="5236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Behavioral HF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ABA can be appropriate for skill acquisition, peer interaction, daily living and executive functioning skills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Outpatient behavioral services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Groups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Really need to focus executive functioning skills, social interaction, communication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Peer to peer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" name="Google Shape;394;p13">
            <a:extLst>
              <a:ext uri="{FF2B5EF4-FFF2-40B4-BE49-F238E27FC236}">
                <a16:creationId xmlns:a16="http://schemas.microsoft.com/office/drawing/2014/main" id="{984B3A52-EE5B-471D-8745-695135F8C53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64"/>
          <p:cNvSpPr txBox="1">
            <a:spLocks noGrp="1"/>
          </p:cNvSpPr>
          <p:nvPr>
            <p:ph type="title"/>
          </p:nvPr>
        </p:nvSpPr>
        <p:spPr>
          <a:xfrm>
            <a:off x="921050" y="733236"/>
            <a:ext cx="9601200" cy="677628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SzPts val="3200"/>
            </a:pPr>
            <a:r>
              <a:rPr lang="en-US" dirty="0">
                <a:latin typeface="Times New Roman"/>
                <a:cs typeface="Times New Roman"/>
              </a:rPr>
              <a:t>Additional Resources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742" name="Google Shape;742;p64"/>
          <p:cNvSpPr txBox="1">
            <a:spLocks noGrp="1"/>
          </p:cNvSpPr>
          <p:nvPr>
            <p:ph type="body" idx="2"/>
          </p:nvPr>
        </p:nvSpPr>
        <p:spPr>
          <a:xfrm>
            <a:off x="6201292" y="1072050"/>
            <a:ext cx="4678796" cy="3810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195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Autism Alliance of Michigan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Disability Advocates of Kent County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Network180 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Community Mental Health of Kent County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Dan Blauw 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Attorney specializing in special needs trusts, guardianship and power of attorney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M.O.R.G.A.N Project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Parent to Parent USA 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3" name="Google Shape;743;p64"/>
          <p:cNvSpPr txBox="1">
            <a:spLocks noGrp="1"/>
          </p:cNvSpPr>
          <p:nvPr>
            <p:ph type="body" idx="1"/>
          </p:nvPr>
        </p:nvSpPr>
        <p:spPr>
          <a:xfrm>
            <a:off x="1137313" y="1072050"/>
            <a:ext cx="4940970" cy="471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925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9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Scholarships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Autism Care Today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Family Hope Foundation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Small Steps in Speech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Michigan Rehabilitation Services 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Job coaching for competitive integrated employment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Project SEARCH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Autism Speaks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▪"/>
            </a:pPr>
            <a:r>
              <a:rPr lang="en-US" sz="2100" dirty="0">
                <a:latin typeface="Times New Roman"/>
                <a:ea typeface="Times New Roman"/>
                <a:cs typeface="Times New Roman"/>
                <a:sym typeface="Times New Roman"/>
              </a:rPr>
              <a:t>Toolkits</a:t>
            </a:r>
            <a:endParaRPr sz="21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" name="Google Shape;394;p13">
            <a:extLst>
              <a:ext uri="{FF2B5EF4-FFF2-40B4-BE49-F238E27FC236}">
                <a16:creationId xmlns:a16="http://schemas.microsoft.com/office/drawing/2014/main" id="{22536ECF-3A87-429D-9A53-A78D65E4721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8" name="Google Shape;748;p65" descr="Image result for future as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0438" y="0"/>
            <a:ext cx="5189537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394;p13">
            <a:extLst>
              <a:ext uri="{FF2B5EF4-FFF2-40B4-BE49-F238E27FC236}">
                <a16:creationId xmlns:a16="http://schemas.microsoft.com/office/drawing/2014/main" id="{D69A2007-81D0-4E0F-B3EE-1E1DA0EDF4C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4" name="Google Shape;764;p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10087" y="1052512"/>
            <a:ext cx="3171825" cy="4752975"/>
          </a:xfrm>
          <a:prstGeom prst="rect">
            <a:avLst/>
          </a:prstGeom>
          <a:noFill/>
          <a:ln>
            <a:noFill/>
          </a:ln>
        </p:spPr>
      </p:pic>
      <p:sp>
        <p:nvSpPr>
          <p:cNvPr id="765" name="Google Shape;765;p67"/>
          <p:cNvSpPr txBox="1"/>
          <p:nvPr/>
        </p:nvSpPr>
        <p:spPr>
          <a:xfrm>
            <a:off x="3873708" y="5935133"/>
            <a:ext cx="4444581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https://www.taylorfrancis.com/books/e/9780429454646</a:t>
            </a:r>
            <a:endParaRPr sz="1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4" name="Google Shape;754;p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53541" y="2736074"/>
            <a:ext cx="3442459" cy="3036640"/>
          </a:xfrm>
          <a:prstGeom prst="rect">
            <a:avLst/>
          </a:prstGeom>
          <a:noFill/>
          <a:ln>
            <a:noFill/>
          </a:ln>
        </p:spPr>
      </p:pic>
      <p:sp>
        <p:nvSpPr>
          <p:cNvPr id="755" name="Google Shape;755;p66"/>
          <p:cNvSpPr txBox="1"/>
          <p:nvPr/>
        </p:nvSpPr>
        <p:spPr>
          <a:xfrm>
            <a:off x="5969782" y="2725726"/>
            <a:ext cx="3747417" cy="280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BRAINS Main Campus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3292 N. Evergreen Dr. NE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Grand Rapids, MI 49525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Adult &amp; Adolescent Clinic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2900 E. Beltline Ave NE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Suite F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Grand Rapids, MI 49525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P: </a:t>
            </a: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616.365.8920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616.365.8971</a:t>
            </a:r>
            <a:endParaRPr/>
          </a:p>
        </p:txBody>
      </p:sp>
      <p:pic>
        <p:nvPicPr>
          <p:cNvPr id="756" name="Google Shape;756;p6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394;p13">
            <a:extLst>
              <a:ext uri="{FF2B5EF4-FFF2-40B4-BE49-F238E27FC236}">
                <a16:creationId xmlns:a16="http://schemas.microsoft.com/office/drawing/2014/main" id="{3F8C2227-5A0A-4237-A110-F3C82067578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2" name="Google Shape;762;p67"/>
          <p:cNvPicPr preferRelativeResize="0"/>
          <p:nvPr/>
        </p:nvPicPr>
        <p:blipFill rotWithShape="1">
          <a:blip r:embed="rId3">
            <a:alphaModFix/>
          </a:blip>
          <a:srcRect l="9464" t="29659" r="32346" b="28021"/>
          <a:stretch/>
        </p:blipFill>
        <p:spPr>
          <a:xfrm>
            <a:off x="4072961" y="2634235"/>
            <a:ext cx="4046074" cy="1589529"/>
          </a:xfrm>
          <a:prstGeom prst="rect">
            <a:avLst/>
          </a:prstGeom>
          <a:noFill/>
          <a:ln>
            <a:noFill/>
          </a:ln>
        </p:spPr>
      </p:pic>
      <p:sp>
        <p:nvSpPr>
          <p:cNvPr id="763" name="Google Shape;763;p67"/>
          <p:cNvSpPr txBox="1"/>
          <p:nvPr/>
        </p:nvSpPr>
        <p:spPr>
          <a:xfrm>
            <a:off x="3917238" y="4125036"/>
            <a:ext cx="435751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brainspotential.com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538218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52"/>
          <p:cNvSpPr txBox="1">
            <a:spLocks noGrp="1"/>
          </p:cNvSpPr>
          <p:nvPr>
            <p:ph type="title"/>
          </p:nvPr>
        </p:nvSpPr>
        <p:spPr>
          <a:xfrm>
            <a:off x="1295400" y="249375"/>
            <a:ext cx="9601200" cy="1044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SzPts val="3200"/>
            </a:pPr>
            <a:r>
              <a:rPr lang="en-US" dirty="0">
                <a:latin typeface="Times New Roman"/>
                <a:cs typeface="Times New Roman"/>
              </a:rPr>
              <a:t>Tips to Reduce the Stress of Daily Living Skills 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652" name="Google Shape;652;p52"/>
          <p:cNvSpPr txBox="1">
            <a:spLocks noGrp="1"/>
          </p:cNvSpPr>
          <p:nvPr>
            <p:ph type="body" idx="1"/>
          </p:nvPr>
        </p:nvSpPr>
        <p:spPr>
          <a:xfrm>
            <a:off x="1295400" y="1433950"/>
            <a:ext cx="91476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2300"/>
              <a:buFont typeface="Times New Roman"/>
              <a:buChar char="▪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Create a consistent routine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Break the task down into small steps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Use visuals, modeling, prompting, and practice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Work toward independence in a specific area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▪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Provide breaks and calming strategies prior to problem behavior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▪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Support advocacy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Celebrate small victories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Google Shape;394;p13">
            <a:extLst>
              <a:ext uri="{FF2B5EF4-FFF2-40B4-BE49-F238E27FC236}">
                <a16:creationId xmlns:a16="http://schemas.microsoft.com/office/drawing/2014/main" id="{C10C8BE5-F41C-4102-A008-004457F0F08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53"/>
          <p:cNvSpPr txBox="1">
            <a:spLocks noGrp="1"/>
          </p:cNvSpPr>
          <p:nvPr>
            <p:ph type="title"/>
          </p:nvPr>
        </p:nvSpPr>
        <p:spPr>
          <a:xfrm>
            <a:off x="1295388" y="304475"/>
            <a:ext cx="96012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SzPts val="3200"/>
            </a:pPr>
            <a:r>
              <a:rPr lang="en-US" dirty="0">
                <a:latin typeface="Times New Roman"/>
                <a:cs typeface="Times New Roman"/>
              </a:rPr>
              <a:t>Adolescent/Adult Transitions Lower vs HF-ASD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658" name="Google Shape;658;p53"/>
          <p:cNvSpPr txBox="1">
            <a:spLocks noGrp="1"/>
          </p:cNvSpPr>
          <p:nvPr>
            <p:ph type="body" idx="1"/>
          </p:nvPr>
        </p:nvSpPr>
        <p:spPr>
          <a:xfrm>
            <a:off x="709684" y="1523999"/>
            <a:ext cx="3766782" cy="381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Future low</a:t>
            </a:r>
            <a:endParaRPr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School up to 26 </a:t>
            </a:r>
            <a:r>
              <a:rPr lang="en-US" sz="2000" dirty="0" err="1">
                <a:latin typeface="Times New Roman"/>
                <a:ea typeface="Times New Roman"/>
                <a:cs typeface="Times New Roman"/>
                <a:sym typeface="Times New Roman"/>
              </a:rPr>
              <a:t>yrs</a:t>
            </a: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 old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Live with family members until transition to Adult Care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2" indent="-204787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Possibly supported community living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Guardianship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Disability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Vocational workshop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Structured activity through support organizations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9" name="Google Shape;659;p53"/>
          <p:cNvSpPr txBox="1">
            <a:spLocks noGrp="1"/>
          </p:cNvSpPr>
          <p:nvPr>
            <p:ph type="body" idx="2"/>
          </p:nvPr>
        </p:nvSpPr>
        <p:spPr>
          <a:xfrm>
            <a:off x="7862722" y="1523999"/>
            <a:ext cx="3862316" cy="381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Future HF</a:t>
            </a:r>
            <a:endParaRPr dirty="0"/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Graduate HS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Anticipated to join the work force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Videogames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Many will go to college or receive specialized training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2" indent="-204787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Computer science/Programming/Tech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2" indent="-204787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Engineering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2" indent="-204787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Physics, chemistry, some medical areas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2" indent="-77787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457200" lvl="1" indent="-6857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pic>
        <p:nvPicPr>
          <p:cNvPr id="660" name="Google Shape;660;p53" descr="Image result for future as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2938" y="1360483"/>
            <a:ext cx="3086100" cy="475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394;p13">
            <a:extLst>
              <a:ext uri="{FF2B5EF4-FFF2-40B4-BE49-F238E27FC236}">
                <a16:creationId xmlns:a16="http://schemas.microsoft.com/office/drawing/2014/main" id="{35AAAACD-B57A-4C38-B289-CD3299B60F4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54"/>
          <p:cNvSpPr txBox="1">
            <a:spLocks noGrp="1"/>
          </p:cNvSpPr>
          <p:nvPr>
            <p:ph type="title"/>
          </p:nvPr>
        </p:nvSpPr>
        <p:spPr>
          <a:xfrm>
            <a:off x="1295400" y="249375"/>
            <a:ext cx="9601200" cy="1044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SzPts val="3200"/>
            </a:pPr>
            <a:r>
              <a:rPr lang="en-US" dirty="0">
                <a:latin typeface="Times New Roman"/>
                <a:cs typeface="Times New Roman"/>
              </a:rPr>
              <a:t>Tips to Reduce the Stress of Transitions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667" name="Google Shape;667;p54"/>
          <p:cNvSpPr txBox="1">
            <a:spLocks noGrp="1"/>
          </p:cNvSpPr>
          <p:nvPr>
            <p:ph type="body" idx="1"/>
          </p:nvPr>
        </p:nvSpPr>
        <p:spPr>
          <a:xfrm>
            <a:off x="1295400" y="1433950"/>
            <a:ext cx="91476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Utilize resources and ask questions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▪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Advocate, advocate, advocate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▪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Accept help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▪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Plan early and often 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▪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Be involved in IEP meetings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▪"/>
            </a:pPr>
            <a:r>
              <a:rPr lang="en-US" sz="2300">
                <a:latin typeface="Times New Roman"/>
                <a:ea typeface="Times New Roman"/>
                <a:cs typeface="Times New Roman"/>
                <a:sym typeface="Times New Roman"/>
              </a:rPr>
              <a:t>IDEA requires transition goals be identified as your child prepares to leave the public school system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Google Shape;394;p13">
            <a:extLst>
              <a:ext uri="{FF2B5EF4-FFF2-40B4-BE49-F238E27FC236}">
                <a16:creationId xmlns:a16="http://schemas.microsoft.com/office/drawing/2014/main" id="{022CE43A-ADEB-487E-8E95-C1F3F2911BE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55"/>
          <p:cNvSpPr txBox="1">
            <a:spLocks noGrp="1"/>
          </p:cNvSpPr>
          <p:nvPr>
            <p:ph type="title"/>
          </p:nvPr>
        </p:nvSpPr>
        <p:spPr>
          <a:xfrm>
            <a:off x="1295400" y="249375"/>
            <a:ext cx="9601200" cy="1044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SzPts val="3200"/>
            </a:pPr>
            <a:r>
              <a:rPr lang="en-US" dirty="0">
                <a:latin typeface="Times New Roman"/>
                <a:cs typeface="Times New Roman"/>
              </a:rPr>
              <a:t>Tips to Reduce the Stress on Relationships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674" name="Google Shape;674;p55"/>
          <p:cNvSpPr txBox="1">
            <a:spLocks noGrp="1"/>
          </p:cNvSpPr>
          <p:nvPr>
            <p:ph type="body" idx="1"/>
          </p:nvPr>
        </p:nvSpPr>
        <p:spPr>
          <a:xfrm>
            <a:off x="1295400" y="1433950"/>
            <a:ext cx="9147600" cy="5089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Create positive interactions with all family members by pairing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Develop appropriate social scripts and routines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Set boundaries and expectations for behaviors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Look at the function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Teach skills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Provide reinforcement, not bribes!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Once skills are taught, follow through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Google Shape;394;p13">
            <a:extLst>
              <a:ext uri="{FF2B5EF4-FFF2-40B4-BE49-F238E27FC236}">
                <a16:creationId xmlns:a16="http://schemas.microsoft.com/office/drawing/2014/main" id="{CD2C6492-6E76-4E94-BAEB-D93C964C1DC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56"/>
          <p:cNvSpPr txBox="1">
            <a:spLocks noGrp="1"/>
          </p:cNvSpPr>
          <p:nvPr>
            <p:ph type="title"/>
          </p:nvPr>
        </p:nvSpPr>
        <p:spPr>
          <a:xfrm>
            <a:off x="1295400" y="249375"/>
            <a:ext cx="9601200" cy="1184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SzPts val="3200"/>
            </a:pPr>
            <a:r>
              <a:rPr lang="en-US" dirty="0">
                <a:latin typeface="Times New Roman"/>
                <a:cs typeface="Times New Roman"/>
              </a:rPr>
              <a:t>Tips to Reduce the Stress that Can Accompany Behaviors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681" name="Google Shape;681;p56"/>
          <p:cNvSpPr txBox="1">
            <a:spLocks noGrp="1"/>
          </p:cNvSpPr>
          <p:nvPr>
            <p:ph type="body" idx="1"/>
          </p:nvPr>
        </p:nvSpPr>
        <p:spPr>
          <a:xfrm>
            <a:off x="1295400" y="1433950"/>
            <a:ext cx="9147600" cy="470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Determine the “most important”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 not attempt to change everything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Work together and respond consistently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Share the burden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Give space if needed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Google Shape;394;p13">
            <a:extLst>
              <a:ext uri="{FF2B5EF4-FFF2-40B4-BE49-F238E27FC236}">
                <a16:creationId xmlns:a16="http://schemas.microsoft.com/office/drawing/2014/main" id="{267DB09D-939F-4D5F-86F4-16AFF01B603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57"/>
          <p:cNvSpPr txBox="1">
            <a:spLocks noGrp="1"/>
          </p:cNvSpPr>
          <p:nvPr>
            <p:ph type="title"/>
          </p:nvPr>
        </p:nvSpPr>
        <p:spPr>
          <a:xfrm>
            <a:off x="1295400" y="249375"/>
            <a:ext cx="9601200" cy="1184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SzPts val="3200"/>
            </a:pPr>
            <a:r>
              <a:rPr lang="en-US" dirty="0">
                <a:latin typeface="Times New Roman"/>
                <a:cs typeface="Times New Roman"/>
              </a:rPr>
              <a:t>Tips to Reduce Employment and Financial Stress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688" name="Google Shape;688;p57"/>
          <p:cNvSpPr txBox="1">
            <a:spLocks noGrp="1"/>
          </p:cNvSpPr>
          <p:nvPr>
            <p:ph type="body" idx="1"/>
          </p:nvPr>
        </p:nvSpPr>
        <p:spPr>
          <a:xfrm>
            <a:off x="1295400" y="1433950"/>
            <a:ext cx="9147600" cy="5028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Request flexibility and explain why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Focus on what your child </a:t>
            </a:r>
            <a:r>
              <a:rPr lang="en-US" sz="2300" b="1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needs</a:t>
            </a:r>
            <a:endParaRPr sz="2300" b="1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Set reasonable expectations and give yourself grace!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Find a support group (virtually or in person)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 is OK to get away!</a:t>
            </a:r>
            <a:endParaRPr sz="2300">
              <a:solidFill>
                <a:srgbClr val="33333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BRAINS has provided parents with ‘Date Nights’ in the past</a:t>
            </a:r>
            <a:endParaRPr sz="2300">
              <a:solidFill>
                <a:srgbClr val="33333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Respite providers, camps, home help</a:t>
            </a:r>
            <a:endParaRPr sz="2300">
              <a:solidFill>
                <a:srgbClr val="33333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Times New Roman"/>
              <a:buChar char="▪"/>
            </a:pPr>
            <a:r>
              <a:rPr lang="en-US" sz="2300">
                <a:solidFill>
                  <a:srgbClr val="33333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Ask about scholarships and resources often</a:t>
            </a:r>
            <a:endParaRPr sz="23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Google Shape;394;p13">
            <a:extLst>
              <a:ext uri="{FF2B5EF4-FFF2-40B4-BE49-F238E27FC236}">
                <a16:creationId xmlns:a16="http://schemas.microsoft.com/office/drawing/2014/main" id="{A7B5E35B-3EB9-4CA1-A131-FE0E54ACD5B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58"/>
          <p:cNvSpPr txBox="1">
            <a:spLocks noGrp="1"/>
          </p:cNvSpPr>
          <p:nvPr>
            <p:ph type="title"/>
          </p:nvPr>
        </p:nvSpPr>
        <p:spPr>
          <a:xfrm>
            <a:off x="1295400" y="436395"/>
            <a:ext cx="9601200" cy="7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SzPts val="3200"/>
            </a:pPr>
            <a:r>
              <a:rPr lang="en-US" dirty="0">
                <a:latin typeface="Times New Roman"/>
                <a:cs typeface="Times New Roman"/>
              </a:rPr>
              <a:t>Regardless of ASD severity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694" name="Google Shape;694;p58"/>
          <p:cNvSpPr txBox="1">
            <a:spLocks noGrp="1"/>
          </p:cNvSpPr>
          <p:nvPr>
            <p:ph type="body" idx="1"/>
          </p:nvPr>
        </p:nvSpPr>
        <p:spPr>
          <a:xfrm>
            <a:off x="1388900" y="1295401"/>
            <a:ext cx="9601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Technology can have catastrophic consequence if not closely managed.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It is not necessarily an addiction in the classic sense with ASD, rather it becomes a </a:t>
            </a:r>
            <a:r>
              <a:rPr lang="en-US" sz="2000" b="1" u="sng">
                <a:solidFill>
                  <a:srgbClr val="3F324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Fixation and Special Interest.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It can become a surrogate world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It can become perceived as their social work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Trying to manage too late can result in severe aggression, assault, psychiatric hospitalization or legal involvement.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1" indent="-1955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Times New Roman"/>
              <a:buChar char="▪"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Promote and reward transitions from technology.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95" name="Google Shape;695;p58" descr="Image result for technology limi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18387" y="4566024"/>
            <a:ext cx="4155226" cy="2012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394;p13">
            <a:extLst>
              <a:ext uri="{FF2B5EF4-FFF2-40B4-BE49-F238E27FC236}">
                <a16:creationId xmlns:a16="http://schemas.microsoft.com/office/drawing/2014/main" id="{DAD1DAA7-A191-40AE-A11B-EA9325C24ED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59"/>
          <p:cNvSpPr txBox="1">
            <a:spLocks noGrp="1"/>
          </p:cNvSpPr>
          <p:nvPr>
            <p:ph type="title"/>
          </p:nvPr>
        </p:nvSpPr>
        <p:spPr>
          <a:xfrm>
            <a:off x="1295400" y="2857807"/>
            <a:ext cx="9601200" cy="1142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7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5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Treatment and Resources</a:t>
            </a:r>
            <a:endParaRPr sz="450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Google Shape;394;p13">
            <a:extLst>
              <a:ext uri="{FF2B5EF4-FFF2-40B4-BE49-F238E27FC236}">
                <a16:creationId xmlns:a16="http://schemas.microsoft.com/office/drawing/2014/main" id="{3F27F7CC-D139-4CE5-800D-A4165D784A1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9463" y="5661164"/>
            <a:ext cx="2405575" cy="904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amond Grid 16x9">
  <a:themeElements>
    <a:clrScheme name="Violet II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rgbClr val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961</Words>
  <Application>Microsoft Office PowerPoint</Application>
  <PresentationFormat>Widescreen</PresentationFormat>
  <Paragraphs>165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Diamond Grid 16x9</vt:lpstr>
      <vt:lpstr>The Fundamentals of Autism</vt:lpstr>
      <vt:lpstr>Tips to Reduce the Stress of Daily Living Skills </vt:lpstr>
      <vt:lpstr>Adolescent/Adult Transitions Lower vs HF-ASD</vt:lpstr>
      <vt:lpstr>Tips to Reduce the Stress of Transitions</vt:lpstr>
      <vt:lpstr>Tips to Reduce the Stress on Relationships</vt:lpstr>
      <vt:lpstr>Tips to Reduce the Stress that Can Accompany Behaviors</vt:lpstr>
      <vt:lpstr>Tips to Reduce Employment and Financial Stress</vt:lpstr>
      <vt:lpstr>Regardless of ASD severity</vt:lpstr>
      <vt:lpstr>Treatment and Resources</vt:lpstr>
      <vt:lpstr>Treatment Tendencies Lower vs HF-ASD</vt:lpstr>
      <vt:lpstr>Treatment Tendencies Lower vs HF-ASD</vt:lpstr>
      <vt:lpstr>Treatment Tendencies Lower vs HF-ASD</vt:lpstr>
      <vt:lpstr>Treatment Tendencies Lower vs HF-ASD</vt:lpstr>
      <vt:lpstr>Additional Resources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the Pieces Together Parenting Workshop</dc:title>
  <dc:creator>Delaney Mullennix</dc:creator>
  <cp:lastModifiedBy>Steven Johnson</cp:lastModifiedBy>
  <cp:revision>10</cp:revision>
  <dcterms:modified xsi:type="dcterms:W3CDTF">2021-03-02T22:39:53Z</dcterms:modified>
</cp:coreProperties>
</file>